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10391775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7902"/>
            <a:ext cx="9144000" cy="66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91775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91775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91775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</cp:revision>
  <dcterms:created xsi:type="dcterms:W3CDTF">2006-08-16T00:00:00Z</dcterms:created>
  <dcterms:modified xsi:type="dcterms:W3CDTF">2021-09-08T05:28:33Z</dcterms:modified>
</cp:coreProperties>
</file>